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2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EF303A-F28C-42EF-AA2B-08A1AF192CA1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C6F7E0-63F5-4917-B4D0-B660EAB0D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B98F8-167D-47B3-9132-978FEFB03566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CC27D-01AD-407B-9E06-6912A0863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7E1EC-AC59-4DA4-995B-A75044A08D43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DC812-9C6A-4554-B6BE-7C91644F2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D4305-59A3-44B3-BCB5-9B449F830E7E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35904-3621-42E8-AB99-E745A617A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F070F9-5C4B-4864-A14E-E353F3CBB058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BA9970-2D8B-407F-9FD3-69D043D48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F0DAE-9152-47A8-847A-AD05B87E9F7E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CAC0C-7A6E-40E0-AFDE-F52F3CBB6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E885D0-9E91-4C0E-9567-132751137DFD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AF869C-8E6D-48BC-A15B-8EE31F4CC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3C3CD-3256-4E63-8124-B714B434D94E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A24B-8F54-4F4A-AC48-DC9F1822E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3C9060-C0D9-4A82-BB72-F6CBCCF1C041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5F50FE-BDCD-4D57-9914-048C6137E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1D27B8-3FFE-4D22-9E7B-E40726A7E581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9D55F8-88A6-4027-89F1-49F5821B3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352F25-CCEE-4E65-B97A-A88E8B6908ED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043996-8737-4E32-B5C7-91905C1EB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52E4EE5-BD31-43B6-B3AF-343A03D34011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20A765F3-5D6D-4303-AD77-208423267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9" r:id="rId2"/>
    <p:sldLayoutId id="2147483685" r:id="rId3"/>
    <p:sldLayoutId id="2147483680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cyber-heritage.co.uk/bonnets/picnic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ingamericanhistory.org/neh/interactives/civilwar/lesson1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bellmore-merrick\TEACHERS\HOME_Teachers\ndagro\Civil%20War%20and%20Reconstruction\Fort%20Sumpter.wm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0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b="1" dirty="0">
                <a:solidFill>
                  <a:schemeClr val="tx2">
                    <a:satMod val="130000"/>
                  </a:schemeClr>
                </a:solidFill>
              </a:rPr>
              <a:t>AIM: </a:t>
            </a:r>
            <a:r>
              <a:rPr lang="en-US" sz="3100" dirty="0">
                <a:solidFill>
                  <a:schemeClr val="tx2">
                    <a:satMod val="130000"/>
                  </a:schemeClr>
                </a:solidFill>
              </a:rPr>
              <a:t>How did the strategies of the North and South affect the conduct and outcome of the Civil War?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6400800" cy="1752600"/>
          </a:xfrm>
        </p:spPr>
        <p:txBody>
          <a:bodyPr/>
          <a:lstStyle/>
          <a:p>
            <a:pPr marL="26988" eaLnBrk="1" hangingPunct="1"/>
            <a:r>
              <a:rPr lang="en-US" sz="2800" b="1" dirty="0" smtClean="0">
                <a:solidFill>
                  <a:schemeClr val="tx1"/>
                </a:solidFill>
              </a:rPr>
              <a:t>Do Now:</a:t>
            </a:r>
          </a:p>
          <a:p>
            <a:pPr marL="26988" eaLnBrk="1" hangingPunct="1"/>
            <a:r>
              <a:rPr lang="en-US" sz="2800" dirty="0" smtClean="0">
                <a:solidFill>
                  <a:schemeClr val="tx1"/>
                </a:solidFill>
              </a:rPr>
              <a:t>Review the picture…</a:t>
            </a:r>
          </a:p>
          <a:p>
            <a:pPr marL="26988" eaLnBrk="1" hangingPunct="1"/>
            <a:r>
              <a:rPr lang="en-US" sz="2800" dirty="0" smtClean="0">
                <a:solidFill>
                  <a:schemeClr val="tx1"/>
                </a:solidFill>
              </a:rPr>
              <a:t>Why would the South </a:t>
            </a:r>
          </a:p>
          <a:p>
            <a:pPr marL="26988" eaLnBrk="1" hangingPunct="1"/>
            <a:r>
              <a:rPr lang="en-US" sz="2800" dirty="0" smtClean="0">
                <a:solidFill>
                  <a:schemeClr val="tx1"/>
                </a:solidFill>
              </a:rPr>
              <a:t>secede after the election </a:t>
            </a:r>
          </a:p>
          <a:p>
            <a:pPr marL="26988" eaLnBrk="1" hangingPunct="1"/>
            <a:r>
              <a:rPr lang="en-US" sz="2800" dirty="0" smtClean="0">
                <a:solidFill>
                  <a:schemeClr val="tx1"/>
                </a:solidFill>
              </a:rPr>
              <a:t>of 1860?</a:t>
            </a:r>
          </a:p>
          <a:p>
            <a:pPr marL="26988" eaLnBrk="1" hangingPunct="1"/>
            <a:r>
              <a:rPr lang="en-US" sz="2800" b="1" u="sng" dirty="0" smtClean="0">
                <a:solidFill>
                  <a:schemeClr val="tx1"/>
                </a:solidFill>
              </a:rPr>
              <a:t>HW:</a:t>
            </a:r>
          </a:p>
          <a:p>
            <a:pPr marL="541338" indent="-514350" eaLnBrk="1" hangingPunct="1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Chart</a:t>
            </a:r>
          </a:p>
          <a:p>
            <a:pPr marL="541338" indent="-514350" eaLnBrk="1" hangingPunct="1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DBQ – Due 12/6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6988" eaLnBrk="1" hangingPunct="1"/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13316" name="Picture 4" descr="ElectoralCollege1860-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590800"/>
            <a:ext cx="50292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 South…was fighting a defensive war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3554" name="Content Placeholder 3" descr="US_map-South_Historic_1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76450" y="2303463"/>
            <a:ext cx="5448300" cy="3533775"/>
          </a:xfrm>
        </p:spPr>
      </p:pic>
      <p:pic>
        <p:nvPicPr>
          <p:cNvPr id="23555" name="Picture 12" descr="OLB-ReenactmentwithConfederateSoldiers-JoeStone.jpg"/>
          <p:cNvPicPr>
            <a:picLocks noChangeAspect="1"/>
          </p:cNvPicPr>
          <p:nvPr/>
        </p:nvPicPr>
        <p:blipFill>
          <a:blip r:embed="rId3"/>
          <a:srcRect l="13245" t="17880" r="65562" b="4636"/>
          <a:stretch>
            <a:fillRect/>
          </a:stretch>
        </p:blipFill>
        <p:spPr bwMode="auto">
          <a:xfrm>
            <a:off x="5257800" y="4267200"/>
            <a:ext cx="1524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12" descr="OLB-ReenactmentwithConfederateSoldiers-JoeStone.jpg"/>
          <p:cNvPicPr>
            <a:picLocks noChangeAspect="1"/>
          </p:cNvPicPr>
          <p:nvPr/>
        </p:nvPicPr>
        <p:blipFill>
          <a:blip r:embed="rId3"/>
          <a:srcRect l="13245" t="17880" r="65562" b="4636"/>
          <a:stretch>
            <a:fillRect/>
          </a:stretch>
        </p:blipFill>
        <p:spPr bwMode="auto">
          <a:xfrm>
            <a:off x="5562600" y="4419600"/>
            <a:ext cx="1524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12" descr="OLB-ReenactmentwithConfederateSoldiers-JoeStone.jpg"/>
          <p:cNvPicPr>
            <a:picLocks noChangeAspect="1"/>
          </p:cNvPicPr>
          <p:nvPr/>
        </p:nvPicPr>
        <p:blipFill>
          <a:blip r:embed="rId3"/>
          <a:srcRect l="13245" t="17880" r="65562" b="4636"/>
          <a:stretch>
            <a:fillRect/>
          </a:stretch>
        </p:blipFill>
        <p:spPr bwMode="auto">
          <a:xfrm>
            <a:off x="5791200" y="4191000"/>
            <a:ext cx="1524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12" descr="OLB-ReenactmentwithConfederateSoldiers-JoeStone.jpg"/>
          <p:cNvPicPr>
            <a:picLocks noChangeAspect="1"/>
          </p:cNvPicPr>
          <p:nvPr/>
        </p:nvPicPr>
        <p:blipFill>
          <a:blip r:embed="rId3"/>
          <a:srcRect l="13245" t="17880" r="65562" b="4636"/>
          <a:stretch>
            <a:fillRect/>
          </a:stretch>
        </p:blipFill>
        <p:spPr bwMode="auto">
          <a:xfrm>
            <a:off x="6019800" y="4572000"/>
            <a:ext cx="1524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12" descr="OLB-ReenactmentwithConfederateSoldiers-JoeStone.jpg"/>
          <p:cNvPicPr>
            <a:picLocks noChangeAspect="1"/>
          </p:cNvPicPr>
          <p:nvPr/>
        </p:nvPicPr>
        <p:blipFill>
          <a:blip r:embed="rId3"/>
          <a:srcRect l="13245" t="17880" r="65562" b="4636"/>
          <a:stretch>
            <a:fillRect/>
          </a:stretch>
        </p:blipFill>
        <p:spPr bwMode="auto">
          <a:xfrm>
            <a:off x="6019800" y="4114800"/>
            <a:ext cx="1524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12" descr="OLB-ReenactmentwithConfederateSoldiers-JoeStone.jpg"/>
          <p:cNvPicPr>
            <a:picLocks noChangeAspect="1"/>
          </p:cNvPicPr>
          <p:nvPr/>
        </p:nvPicPr>
        <p:blipFill>
          <a:blip r:embed="rId4"/>
          <a:srcRect l="65562" t="17880" r="13245" b="4636"/>
          <a:stretch>
            <a:fillRect/>
          </a:stretch>
        </p:blipFill>
        <p:spPr bwMode="auto">
          <a:xfrm>
            <a:off x="6324600" y="3886200"/>
            <a:ext cx="1524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 South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begain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to attack towards…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4578" name="Content Placeholder 3" descr="US_map-South_Historic_1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76450" y="2303463"/>
            <a:ext cx="5448300" cy="3533775"/>
          </a:xfrm>
        </p:spPr>
      </p:pic>
      <p:sp>
        <p:nvSpPr>
          <p:cNvPr id="7" name="Up Arrow 6"/>
          <p:cNvSpPr/>
          <p:nvPr/>
        </p:nvSpPr>
        <p:spPr>
          <a:xfrm>
            <a:off x="6096000" y="3886200"/>
            <a:ext cx="228600" cy="609600"/>
          </a:xfrm>
          <a:prstGeom prst="up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6324600" y="3886200"/>
            <a:ext cx="228600" cy="609600"/>
          </a:xfrm>
          <a:prstGeom prst="up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 South…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5602" name="Content Placeholder 3" descr="US_map-South_Historic_1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2590800"/>
            <a:ext cx="4876800" cy="3163888"/>
          </a:xfrm>
        </p:spPr>
      </p:pic>
      <p:sp>
        <p:nvSpPr>
          <p:cNvPr id="5" name="Oval Callout 4"/>
          <p:cNvSpPr/>
          <p:nvPr/>
        </p:nvSpPr>
        <p:spPr>
          <a:xfrm rot="2581509">
            <a:off x="5295900" y="3879850"/>
            <a:ext cx="1295400" cy="1066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Please help us!</a:t>
            </a:r>
          </a:p>
        </p:txBody>
      </p:sp>
      <p:pic>
        <p:nvPicPr>
          <p:cNvPr id="25604" name="Picture 2" descr="http://www.4hotels.co.uk/uk/images/great-britai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371600"/>
            <a:ext cx="17494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EXIT Ticket…to be handed in…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6626" name="Picture 2" descr="http://media-cache-ec5.pinterest.com/upload/187603140698415497_Fazz7ZfW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752600"/>
            <a:ext cx="5181600" cy="396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1371600" y="152400"/>
            <a:ext cx="7497763" cy="4800600"/>
          </a:xfrm>
        </p:spPr>
        <p:txBody>
          <a:bodyPr/>
          <a:lstStyle/>
          <a:p>
            <a:pPr eaLnBrk="1" hangingPunct="1"/>
            <a:r>
              <a:rPr lang="en-US" smtClean="0"/>
              <a:t>What do you see in this picture? </a:t>
            </a:r>
          </a:p>
          <a:p>
            <a:pPr eaLnBrk="1" hangingPunct="1"/>
            <a:r>
              <a:rPr lang="en-US" smtClean="0"/>
              <a:t>Where do you think these people were?</a:t>
            </a:r>
          </a:p>
          <a:p>
            <a:pPr eaLnBrk="1" hangingPunct="1"/>
            <a:endParaRPr lang="en-US" smtClean="0"/>
          </a:p>
        </p:txBody>
      </p:sp>
      <p:pic>
        <p:nvPicPr>
          <p:cNvPr id="14338" name="il_fi" descr="http://www.cyber-heritage.co.uk/bonnets/picnic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743200" y="2590800"/>
            <a:ext cx="4800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 North and South during the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b="1" u="sng" dirty="0" smtClean="0">
                <a:solidFill>
                  <a:schemeClr val="tx2">
                    <a:satMod val="130000"/>
                  </a:schemeClr>
                </a:solidFill>
              </a:rPr>
              <a:t>Civil War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…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who had what?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u="sng" dirty="0" smtClean="0"/>
              <a:t>Directions: </a:t>
            </a:r>
            <a:r>
              <a:rPr lang="en-US" dirty="0" smtClean="0"/>
              <a:t> Using the map found on the class website, answer the following questions (</a:t>
            </a:r>
            <a:r>
              <a:rPr lang="en-US" u="sng" dirty="0" smtClean="0">
                <a:hlinkClick r:id="rId2"/>
              </a:rPr>
              <a:t>http://www.teachingamericanhistory.org/neh/interactives/civilwar/lesson1/</a:t>
            </a:r>
            <a:r>
              <a:rPr lang="en-US" dirty="0" smtClean="0"/>
              <a:t>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 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Who had most of the railroads?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 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Where was most of the slave population?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 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Where did most of the free blacks live?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Where was most of the crop production?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Where was most of the industry?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tx2">
                    <a:satMod val="130000"/>
                  </a:schemeClr>
                </a:solidFill>
              </a:rPr>
              <a:t>Fort Sumter (Video)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8153400" cy="6248400"/>
          </a:xfrm>
        </p:spPr>
        <p:txBody>
          <a:bodyPr/>
          <a:lstStyle/>
          <a:p>
            <a:pPr eaLnBrk="1" hangingPunct="1"/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In March of 1861, a small group of _______________ troops sought refuge in a fort in South Carolina.  This fort was known as Fort ______________ and was located in Charleston Harbor.  In order to resupply the fort and the federal troops there, President ____________ decided to send in a __________ to conserve federal power.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Jefferson Davis, the President of the Confederacy was also deciding what to do about the Federal troops at the fort because he knew they were running out of ______________.  He had the fort attacked and the federal troops were forced to ____________.  The Civil War between the North and the South had __________.  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This marked the beginning of the Civil War.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7413" name="Fort Sumpter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429000" y="990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0000" fill="hold"/>
                                        <p:tgtEl>
                                          <p:spTgt spid="174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41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74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tx2">
                    <a:satMod val="130000"/>
                  </a:schemeClr>
                </a:solidFill>
              </a:rPr>
              <a:t>Strategies used during the Civil War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447800" y="1066800"/>
            <a:ext cx="7497763" cy="4800600"/>
          </a:xfrm>
        </p:spPr>
        <p:txBody>
          <a:bodyPr/>
          <a:lstStyle/>
          <a:p>
            <a:pPr eaLnBrk="1" hangingPunct="1"/>
            <a:r>
              <a:rPr lang="en-US" sz="1800" u="sng" smtClean="0"/>
              <a:t>Directions:</a:t>
            </a:r>
            <a:r>
              <a:rPr lang="en-US" sz="1800" b="1" smtClean="0"/>
              <a:t> Use the following slides to complete the chart in your notes.</a:t>
            </a:r>
            <a:endParaRPr lang="en-US" sz="1800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752600"/>
          <a:ext cx="7848600" cy="5105400"/>
        </p:xfrm>
        <a:graphic>
          <a:graphicData uri="http://schemas.openxmlformats.org/drawingml/2006/table">
            <a:tbl>
              <a:tblPr/>
              <a:tblGrid>
                <a:gridCol w="4100757"/>
                <a:gridCol w="3747843"/>
              </a:tblGrid>
              <a:tr h="4032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latin typeface="Times New Roman"/>
                          <a:ea typeface="Times New Roman"/>
                        </a:rPr>
                        <a:t>NORTH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53834" marR="53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>
                          <a:latin typeface="Times New Roman"/>
                          <a:ea typeface="Times New Roman"/>
                        </a:rPr>
                        <a:t>SOUTH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53834" marR="53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5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53834" marR="53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53834" marR="53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5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53834" marR="53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53834" marR="53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5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53834" marR="53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53834" marR="53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5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latin typeface="Times New Roman"/>
                          <a:ea typeface="Times New Roman"/>
                        </a:rPr>
                        <a:t>Writ of Habeas Corpus</a:t>
                      </a:r>
                      <a:r>
                        <a:rPr lang="en-US" sz="900">
                          <a:latin typeface="Times New Roman"/>
                          <a:ea typeface="Times New Roman"/>
                        </a:rPr>
                        <a:t> - is the </a:t>
                      </a:r>
                      <a:r>
                        <a:rPr lang="en-US" sz="900" i="1">
                          <a:latin typeface="Times New Roman"/>
                          <a:ea typeface="Times New Roman"/>
                        </a:rPr>
                        <a:t>legal protection requiring that a court determine if a person is lawfully imprisoned</a:t>
                      </a:r>
                      <a:r>
                        <a:rPr lang="en-US" sz="90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US" sz="900" b="1">
                          <a:latin typeface="Times New Roman"/>
                          <a:ea typeface="Times New Roman"/>
                        </a:rPr>
                        <a:t>It was suspended during the Civil War.</a:t>
                      </a:r>
                      <a:r>
                        <a:rPr lang="en-US" sz="900">
                          <a:latin typeface="Times New Roman"/>
                          <a:ea typeface="Times New Roman"/>
                        </a:rPr>
                        <a:t>  Without it, people can be held in jail for indefinite periods of time without being charged with a crime.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During the war, 13,000 Americans who objected to the Union government’s policies were imprisoned without trial – i.e. newspaper editors, state officials, and Southern sympathizers.</a:t>
                      </a:r>
                    </a:p>
                  </a:txBody>
                  <a:tcPr marL="53834" marR="53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53834" marR="53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 North…Anaconda Plan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What did the North do to the South?  Why is this an advantage?</a:t>
            </a:r>
            <a:endParaRPr lang="en-US" sz="22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9458" name="Picture 3" descr="350px-Scott-anacond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05000"/>
            <a:ext cx="5715000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tx2">
                    <a:satMod val="130000"/>
                  </a:schemeClr>
                </a:solidFill>
              </a:rPr>
              <a:t>The North…</a:t>
            </a:r>
            <a:br>
              <a:rPr lang="en-US" b="1" i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200" b="1" i="1" dirty="0" smtClean="0">
                <a:solidFill>
                  <a:schemeClr val="tx2">
                    <a:satMod val="130000"/>
                  </a:schemeClr>
                </a:solidFill>
              </a:rPr>
              <a:t>What did the North do to the Confederacy’s capitol city?  Why was this a good strategy?</a:t>
            </a:r>
            <a:endParaRPr lang="en-US" sz="22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0482" name="Content Placeholder 3" descr="map-va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62200" y="2438400"/>
            <a:ext cx="5667375" cy="3090863"/>
          </a:xfrm>
        </p:spPr>
      </p:pic>
      <p:sp>
        <p:nvSpPr>
          <p:cNvPr id="5" name="Down Arrow 4"/>
          <p:cNvSpPr/>
          <p:nvPr/>
        </p:nvSpPr>
        <p:spPr>
          <a:xfrm rot="18983564">
            <a:off x="5491163" y="2690813"/>
            <a:ext cx="457200" cy="1524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248400" y="2362200"/>
            <a:ext cx="457200" cy="1524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 rot="2180313">
            <a:off x="6959600" y="2654300"/>
            <a:ext cx="457200" cy="1524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 North…divide and conquer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The North looked to take over the Confederacy one piece at a time, eventually controlling all of the Mississippi.</a:t>
            </a:r>
            <a:endParaRPr lang="en-US" sz="22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1506" name="Content Placeholder 3" descr="map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62200" y="1676400"/>
            <a:ext cx="5638800" cy="4984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 North…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Lincoln suspended the Writ of Habeas Corpus..</a:t>
            </a:r>
          </a:p>
          <a:p>
            <a:pPr lvl="1" eaLnBrk="1" hangingPunct="1"/>
            <a:r>
              <a:rPr lang="en-US" smtClean="0"/>
              <a:t>Habeas Corpus is the legal protection requiring that a court determine if a person is lawfully imprisoned</a:t>
            </a:r>
          </a:p>
          <a:p>
            <a:pPr lvl="2" eaLnBrk="1" hangingPunct="1"/>
            <a:r>
              <a:rPr lang="en-US" smtClean="0"/>
              <a:t>Without it, people can be held in jail for indefinite periods of time without being charged with a crime</a:t>
            </a:r>
          </a:p>
          <a:p>
            <a:pPr lvl="2" eaLnBrk="1" hangingPunct="1"/>
            <a:r>
              <a:rPr lang="en-US" smtClean="0"/>
              <a:t>During the war, 13,000 Americans who objected to the Union government’s policies were imprisoned without trial – i.e. newspaper editors, state officials, and Southern sympathizers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</TotalTime>
  <Words>435</Words>
  <Application>Microsoft Office PowerPoint</Application>
  <PresentationFormat>On-screen Show (4:3)</PresentationFormat>
  <Paragraphs>65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AIM: How did the strategies of the North and South affect the conduct and outcome of the Civil War? </vt:lpstr>
      <vt:lpstr>PowerPoint Presentation</vt:lpstr>
      <vt:lpstr>The North and South during the Civil War…who had what? </vt:lpstr>
      <vt:lpstr>Fort Sumter (Video) </vt:lpstr>
      <vt:lpstr>Strategies used during the Civil War </vt:lpstr>
      <vt:lpstr>The North…Anaconda Plan What did the North do to the South?  Why is this an advantage?</vt:lpstr>
      <vt:lpstr>The North… What did the North do to the Confederacy’s capitol city?  Why was this a good strategy?</vt:lpstr>
      <vt:lpstr>The North…divide and conquer The North looked to take over the Confederacy one piece at a time, eventually controlling all of the Mississippi.</vt:lpstr>
      <vt:lpstr>The North…</vt:lpstr>
      <vt:lpstr>The South…was fighting a defensive war</vt:lpstr>
      <vt:lpstr>The South begain to attack towards…</vt:lpstr>
      <vt:lpstr>The South…</vt:lpstr>
      <vt:lpstr>EXIT Ticket…to be handed in…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Dagro</dc:creator>
  <cp:lastModifiedBy>Nicole Tschan</cp:lastModifiedBy>
  <cp:revision>19</cp:revision>
  <dcterms:created xsi:type="dcterms:W3CDTF">2012-10-09T23:24:49Z</dcterms:created>
  <dcterms:modified xsi:type="dcterms:W3CDTF">2016-11-29T12:09:58Z</dcterms:modified>
</cp:coreProperties>
</file>